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s/slide3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68" r:id="rId12"/>
    <p:sldId id="316" r:id="rId13"/>
    <p:sldId id="317" r:id="rId14"/>
    <p:sldId id="319" r:id="rId15"/>
    <p:sldId id="318" r:id="rId16"/>
    <p:sldId id="320" r:id="rId17"/>
    <p:sldId id="338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34" r:id="rId27"/>
    <p:sldId id="329" r:id="rId28"/>
    <p:sldId id="330" r:id="rId29"/>
    <p:sldId id="331" r:id="rId30"/>
    <p:sldId id="366" r:id="rId31"/>
    <p:sldId id="367" r:id="rId32"/>
    <p:sldId id="337" r:id="rId33"/>
    <p:sldId id="335" r:id="rId34"/>
    <p:sldId id="336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54" r:id="rId44"/>
    <p:sldId id="348" r:id="rId45"/>
    <p:sldId id="349" r:id="rId46"/>
    <p:sldId id="347" r:id="rId47"/>
    <p:sldId id="350" r:id="rId48"/>
    <p:sldId id="351" r:id="rId49"/>
    <p:sldId id="352" r:id="rId50"/>
    <p:sldId id="355" r:id="rId51"/>
    <p:sldId id="353" r:id="rId52"/>
    <p:sldId id="356" r:id="rId53"/>
    <p:sldId id="357" r:id="rId54"/>
    <p:sldId id="358" r:id="rId55"/>
    <p:sldId id="359" r:id="rId56"/>
    <p:sldId id="361" r:id="rId57"/>
    <p:sldId id="360" r:id="rId58"/>
    <p:sldId id="363" r:id="rId59"/>
    <p:sldId id="362" r:id="rId60"/>
    <p:sldId id="364" r:id="rId61"/>
    <p:sldId id="365" r:id="rId62"/>
  </p:sldIdLst>
  <p:sldSz cx="12192000" cy="6858000"/>
  <p:notesSz cx="6858000" cy="9144000"/>
  <p:embeddedFontLst>
    <p:embeddedFont>
      <p:font typeface="08서울남산체 B" panose="02020603020101020101" pitchFamily="18" charset="-127"/>
      <p:regular r:id="rId63"/>
    </p:embeddedFont>
    <p:embeddedFont>
      <p:font typeface="Franklin Gothic Book" panose="020B0503020102020204" pitchFamily="34" charset="0"/>
      <p:regular r:id="rId64"/>
      <p:italic r:id="rId65"/>
    </p:embeddedFont>
    <p:embeddedFont>
      <p:font typeface="나눔바른고딕" panose="020B0603020101020101" pitchFamily="50" charset="-127"/>
      <p:regular r:id="rId66"/>
      <p:bold r:id="rId67"/>
    </p:embeddedFont>
    <p:embeddedFont>
      <p:font typeface="08서울남산체 M" panose="02020603020101020101" pitchFamily="18" charset="-127"/>
      <p:regular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84048" indent="-384048">
              <a:buFont typeface="Wingdings" panose="05000000000000000000" pitchFamily="2" charset="2"/>
              <a:buChar char="§"/>
              <a:defRPr/>
            </a:lvl1pPr>
            <a:lvl2pPr marL="914400" indent="-384048">
              <a:buFont typeface="Wingdings" panose="05000000000000000000" pitchFamily="2" charset="2"/>
              <a:buChar char="§"/>
              <a:defRPr/>
            </a:lvl2pPr>
            <a:lvl3pPr marL="1371600" indent="-384048">
              <a:buFont typeface="Wingdings" panose="05000000000000000000" pitchFamily="2" charset="2"/>
              <a:buChar char="§"/>
              <a:defRPr/>
            </a:lvl3pPr>
            <a:lvl4pPr marL="1828800" indent="-384048">
              <a:buFont typeface="Wingdings" panose="05000000000000000000" pitchFamily="2" charset="2"/>
              <a:buChar char="§"/>
              <a:defRPr/>
            </a:lvl4pPr>
            <a:lvl5pPr marL="2286000" indent="-384048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ctr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sz="6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기획서를 써보자</a:t>
            </a:r>
            <a:endParaRPr lang="ko-KR" altLang="en-US" sz="6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G-POS 2019 2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학기 워크샵 </a:t>
            </a:r>
            <a:r>
              <a:rPr lang="en-US" altLang="ko-KR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3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회</a:t>
            </a:r>
            <a:endParaRPr lang="en-US" altLang="ko-KR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r>
              <a:rPr lang="ko-KR" altLang="en-US" sz="32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김승현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36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누구의 기획서가 맞을까요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83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기획을 써둔 문서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3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기획서가 필요한 상황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 초기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기초 소통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프로그래머와의 소통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아티스트와의 소통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작가와의 소통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프로젝트 관리 목적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플레이어와의 소통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4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기획서의 종류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기획 개괄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상세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기획문서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스토리 개괄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컨셉아트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개괄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기술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기획문서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파이프라인 개괄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시스템 제약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컨셉아트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개괄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스토리 바이블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스크립트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예산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프로젝트 일정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튜토리얼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매뉴얼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공략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1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으아악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0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기획서의 종류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기획 개괄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상세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기획문서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스토리 개괄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컨셉아트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개괄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기술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기획문서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파이프라인 개괄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시스템 제약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컨셉아트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개괄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스토리 바이블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스크립트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예산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튜토리얼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매뉴얼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공략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81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기획서의 종류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기획 개괄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상세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기획문서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스토리 개괄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err="1" smtClean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컨셉아트</a:t>
            </a:r>
            <a:r>
              <a:rPr lang="ko-KR" altLang="en-US" sz="2800" dirty="0" smtClean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개괄</a:t>
            </a:r>
            <a:endParaRPr lang="en-US" altLang="ko-KR" sz="2800" dirty="0" smtClean="0">
              <a:solidFill>
                <a:srgbClr val="0070C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기술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기획문서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파이프라인 개괄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시스템 제약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 smtClean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컨셉아트</a:t>
            </a:r>
            <a:r>
              <a:rPr lang="ko-KR" altLang="en-US" sz="2800" dirty="0" smtClean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개괄</a:t>
            </a:r>
            <a:endParaRPr lang="en-US" altLang="ko-KR" sz="2800" dirty="0" smtClean="0">
              <a:solidFill>
                <a:srgbClr val="0070C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스토리 바이블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스크립트</a:t>
            </a:r>
            <a:endParaRPr lang="en-US" altLang="ko-KR" sz="2800" dirty="0" smtClean="0">
              <a:solidFill>
                <a:srgbClr val="0070C0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예산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프로젝트 일정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dirty="0" err="1" smtClean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튜토리얼</a:t>
            </a:r>
            <a:r>
              <a:rPr lang="en-US" altLang="ko-KR" sz="2800" dirty="0" smtClean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800" dirty="0" smtClean="0">
                <a:solidFill>
                  <a:srgbClr val="0070C0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매뉴얼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공략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973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기획서를 어떻게 쓰죠</a:t>
            </a:r>
            <a:r>
              <a:rPr lang="en-US" altLang="ko-KR" sz="6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6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기획 개괄 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4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이게 뭔지 제안하는 글</a:t>
            </a:r>
            <a:r>
              <a:rPr lang="en-US" altLang="ko-KR" sz="4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035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4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51" y="597423"/>
            <a:ext cx="6115050" cy="3476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8" y="597423"/>
            <a:ext cx="3314700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593" y="4718818"/>
            <a:ext cx="74009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72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오늘의 할 일</a:t>
            </a:r>
            <a:endParaRPr lang="ko-KR" altLang="en-US" sz="7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 algn="ctr">
              <a:buAutoNum type="arabicPeriod"/>
            </a:pPr>
            <a:endParaRPr lang="en-US" altLang="ko-KR" sz="44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914400" indent="-914400" algn="ctr">
              <a:buAutoNum type="arabicPeriod"/>
            </a:pPr>
            <a:r>
              <a:rPr lang="ko-KR" altLang="en-US" sz="4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기획서가 뭐죠</a:t>
            </a:r>
            <a:r>
              <a:rPr lang="en-US" altLang="ko-KR" sz="4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 marL="914400" indent="-914400" algn="ctr">
              <a:buAutoNum type="arabicPeriod"/>
            </a:pPr>
            <a:r>
              <a:rPr lang="ko-KR" altLang="en-US" sz="4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기획서를 어떻게 쓰죠</a:t>
            </a:r>
            <a:r>
              <a:rPr lang="en-US" altLang="ko-KR" sz="4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</a:p>
          <a:p>
            <a:pPr marL="914400" indent="-914400" algn="ctr">
              <a:buAutoNum type="arabicPeriod"/>
            </a:pPr>
            <a:r>
              <a:rPr lang="ko-KR" altLang="en-US" sz="4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우리 한 번 써볼까요</a:t>
            </a:r>
            <a:r>
              <a:rPr lang="en-US" altLang="ko-KR" sz="4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</a:t>
            </a:r>
            <a:endParaRPr lang="ko-KR" altLang="en-US" sz="4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05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제목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개요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재미 요소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논리적 근거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제작 포커스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수익 모델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93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제목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이름만 봐도 흥미롭게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개요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재미 요소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논리적 근거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제작 포커스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수익 모델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0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제목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이름만 봐도 흥미롭게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개요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문장으로 게임을 소개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재미 요소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논리적 근거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제작 포커스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수익 모델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3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개요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순간에 결정되는 스릴 넘치는 슈팅 대전 액션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!”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친구가 만든 던전에 내가 키운 팀으로 도전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!”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플레이어의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노오력이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데미지에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비례하는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RPG!”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세상에서 가장 작은 러브스토리 시뮬레이션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!”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1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제목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이름만 봐도 흥미롭게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개요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문장으로 게임을 소개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재미 요소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재미를 느끼게 하고 싶은가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논리적 근거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제작 포커스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수익 모델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5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재미요소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서술식이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아니어야함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방을 먹이기 위해 돌진하는 박진감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다양한 적들의 패턴을 공략하는 성취감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고통받는 플레이어를 보고 쾌감을 느끼는 구경꾼들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어이없는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병맛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33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/>
          <a:lstStyle/>
          <a:p>
            <a:r>
              <a:rPr lang="ko-KR" altLang="en-US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주로 통용되는 재미요소들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1485899"/>
            <a:ext cx="9601200" cy="4946985"/>
          </a:xfrm>
        </p:spPr>
        <p:txBody>
          <a:bodyPr numCol="3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감각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판타지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내러티브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도전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친목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발견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표현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복종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정복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경쟁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파괴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공감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현실과 동기화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양육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기대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타인의 불운에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/>
            </a:r>
            <a:b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대한 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기쁨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선물 주기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유머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가능성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업적의 자부심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정화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놀람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스릴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역경을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이겨낸 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승리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경이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1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제목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이름만 봐도 흥미롭게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개요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문장으로 게임을 소개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재미 요소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재미를 느끼게 하고 싶은가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논리적 근거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게임이 </a:t>
            </a:r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만들어져야할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이유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제작 포커스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수익 모델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96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제목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이름만 봐도 흥미롭게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개요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문장으로 게임을 소개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재미 요소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재미를 느끼게 하고 싶은가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논리적 근거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게임이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만들어져야할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이유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제작 포커스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신경써서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초점을 </a:t>
            </a:r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맞춰야하는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수익 모델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0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제작 포커스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광활한 정글 풍경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예쁜 꽃밭의 배경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방송용으로 적합한 연출과 게임 플레이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71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기획서가 뭐죠</a:t>
            </a:r>
            <a:r>
              <a:rPr lang="en-US" altLang="ko-KR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30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제목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이름만 봐도 흥미롭게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개요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문장으로 게임을 소개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재미 요소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재미를 느끼게 하고 싶은가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논리적 근거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게임이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만들어져야할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이유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제작 포커스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신경써서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초점을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맞춰야하는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수익 모델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돈이 어디서 들어올지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7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b="1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제목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이름만 봐도 흥미롭게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b="1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개요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짧은 문장으로 게임을 소개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b="1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재미 요소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재미를 느끼게 하고 싶은가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논리적 근거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게임이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만들어져야할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이유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제작 포커스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신경써서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초점을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맞춰야하는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부분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수익 모델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돈이 어디서 들어올지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4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51" y="597423"/>
            <a:ext cx="6115050" cy="3476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68" y="597423"/>
            <a:ext cx="3314700" cy="358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593" y="4718818"/>
            <a:ext cx="74009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상세 기획 문서 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4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기획자 대신 답을 해주는 문서</a:t>
            </a:r>
            <a:r>
              <a:rPr lang="en-US" altLang="ko-KR" sz="4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  <a:p>
            <a:pPr marL="0" indent="0" algn="ctr">
              <a:buNone/>
            </a:pPr>
            <a:r>
              <a:rPr lang="en-US" altLang="ko-KR" sz="3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3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모든 것을 다 써넣어야 한다고 생각하면 쉽다</a:t>
            </a:r>
            <a:r>
              <a:rPr lang="en-US" altLang="ko-KR" sz="3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.”</a:t>
            </a:r>
            <a:endParaRPr lang="en-US" altLang="ko-KR" sz="3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3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개요서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세계관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캐릭터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시스템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기타 각종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~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 모든걸 분리해도 되고 합쳐도 된다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8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개요서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개발자들에게 게임 및 프로젝트의 개요를 설명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세계관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캐릭터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시스템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기타 각종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3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</a:t>
            </a:r>
            <a:r>
              <a:rPr lang="ko-KR" altLang="en-US" sz="54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개요서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제목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장르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분위기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그래픽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(2D, 3D)</a:t>
            </a: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시스템 사양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대상 사용자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 의도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재미요소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게임의 특징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2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451"/>
            <a:ext cx="1228168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6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3272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개요서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개발자들에게 게임 및 프로젝트의 개요를 설명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세계관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캐릭터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스토리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아트를 결정하는 세계관 서술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시스템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기타 각종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85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세계관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캐릭터 </a:t>
            </a:r>
            <a:r>
              <a:rPr lang="ko-KR" altLang="en-US" sz="54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설정집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시대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공간적 배경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국가나 사회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종족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조직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핵심이 되는 랜드마크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사건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캐릭터가 있다면 어떤 모션이 있는지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러프 이미지가 있어도 좋음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20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72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지난 이야기</a:t>
            </a:r>
            <a:endParaRPr lang="ko-KR" altLang="en-US" sz="72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3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기획은 게임을 설계하고 함께하는 개발자들에게 전달하는 것</a:t>
            </a:r>
            <a:endParaRPr lang="en-US" altLang="ko-KR" sz="36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3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게임이 </a:t>
            </a:r>
            <a:r>
              <a:rPr lang="ko-KR" altLang="en-US" sz="36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재밌으려면</a:t>
            </a:r>
            <a:r>
              <a:rPr lang="ko-KR" altLang="en-US" sz="3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필요한 요소들</a:t>
            </a:r>
            <a:endParaRPr lang="en-US" altLang="ko-KR" sz="36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3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동아리 게임에 필요한 요소들</a:t>
            </a:r>
            <a:endParaRPr lang="en-US" altLang="ko-KR" sz="36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36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아이디어를 내보자</a:t>
            </a:r>
            <a:endParaRPr lang="ko-KR" altLang="en-US" sz="36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4" y="633549"/>
            <a:ext cx="12081646" cy="55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3272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개요서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개발자들에게 게임 및 프로젝트의 개요를 설명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세계관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캐릭터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스토리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아트를 결정하는 세계관 서술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시스템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플레이와 관련된 모든 규칙 모음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기타 각종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endParaRPr lang="en-US" altLang="ko-KR" sz="2800" dirty="0">
              <a:solidFill>
                <a:schemeClr val="bg1">
                  <a:lumMod val="65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89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시스템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다이어그램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테이블로 작성하면 좋음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기술기획서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작성시 꼭 필요함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시스템이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방대하다면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그룹별로 문서를 나눠 적는다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3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게임 시스템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주요 수식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–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레벨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스테이터스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스코어링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등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게임의 흐름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동기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목표와 보상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핵심 메커니즘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주요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엔티티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–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캐릭터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오브젝트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아이템 등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주요 시스템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–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길드 시스템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전투 시스템 등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4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755" y="269803"/>
            <a:ext cx="12747592" cy="597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0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" y="333724"/>
            <a:ext cx="11946255" cy="605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566737"/>
            <a:ext cx="118300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5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3272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개요서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개발자들에게 게임 및 프로젝트의 개요를 설명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세계관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캐릭터 </a:t>
            </a:r>
            <a:r>
              <a:rPr lang="ko-KR" altLang="en-US" sz="2800" dirty="0" err="1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스토리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아트를 결정하는 세계관 서술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시스템 </a:t>
            </a:r>
            <a:r>
              <a:rPr lang="en-US" altLang="ko-KR" sz="2800" dirty="0" smtClean="0">
                <a:solidFill>
                  <a:schemeClr val="bg1">
                    <a:lumMod val="6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플레이와 관련된 모든 규칙 모음</a:t>
            </a:r>
            <a:endParaRPr lang="en-US" altLang="ko-KR" sz="28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기타 각종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외 설정들을 모아두는 곳</a:t>
            </a:r>
            <a:endParaRPr lang="en-US" altLang="ko-KR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00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기타 각종 </a:t>
            </a:r>
            <a:r>
              <a:rPr lang="ko-KR" altLang="en-US" sz="54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설정집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아이템 설정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스킬 설정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인터페이스 설정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퀘스트 설정 등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시스템에 넣기 너무 많으면 부록으로 추가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9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5" y="377598"/>
            <a:ext cx="11811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아주 먼 옛날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옛날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옛날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한 옛날에 동아리에선 </a:t>
            </a:r>
            <a:r>
              <a:rPr lang="en-US" altLang="ko-KR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Weni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라는 프로젝트가 있었답니다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프로젝트 대표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코왕</a:t>
            </a:r>
            <a:endParaRPr lang="ko-KR" altLang="en-US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7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 외에도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별개의 항목들을 더 추가해 기획서의 완성도를 높일 수 있다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52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585787"/>
            <a:ext cx="117824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60" y="0"/>
            <a:ext cx="5676492" cy="71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기술 기획 문서 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명세서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 algn="ctr">
              <a:buNone/>
            </a:pPr>
            <a:r>
              <a:rPr lang="en-US" altLang="ko-KR" sz="4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4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프로그래머를 위한 문서</a:t>
            </a:r>
            <a:r>
              <a:rPr lang="en-US" altLang="ko-KR" sz="4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  <a:endParaRPr lang="en-US" altLang="ko-KR" sz="40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62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기술 기획 문서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수많은 프로그래머들과 함께 코딩을 하기 위해선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코드가 어떻게 생겼는지 설명해주는 문서가 필요하다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18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기술 기획 문서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06" y="483327"/>
            <a:ext cx="10758207" cy="59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기술 기획 문서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93" y="447675"/>
            <a:ext cx="10729025" cy="597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0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기술 기획 문서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추후 업데이트를 기대해주세요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</a:t>
            </a:r>
          </a:p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제가 할 건 아니지만 </a:t>
            </a:r>
            <a:r>
              <a:rPr lang="ko-KR" altLang="en-US" sz="14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ㅎㅎ</a:t>
            </a:r>
            <a:endParaRPr lang="en-US" altLang="ko-KR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7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6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우리 한 번 써볼까요</a:t>
            </a:r>
            <a:r>
              <a:rPr lang="en-US" altLang="ko-KR" sz="66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  <a:endParaRPr lang="ko-KR" altLang="en-US" sz="66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26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제안서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제안서들은 잔뜩 나왔고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인기투표를 통해 몇몇 기획들이 선출되었습니다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04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나의 기획서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준위몬들을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붙잡아 서로 전투하는 내용이다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전투한 후엔 전투 기록과 함께 결과가 표시되며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이를 토대로 점수를 매긴다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상성이 있고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랭크가 있고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아이템이 있다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등등</a:t>
            </a: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기획서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599" y="2285999"/>
            <a:ext cx="10528663" cy="4219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제안서를 토대로 구체적인 기획서를 작성해봅시다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 </a:t>
            </a:r>
          </a:p>
          <a:p>
            <a:pPr marL="0" indent="0">
              <a:buNone/>
            </a:pPr>
            <a:endParaRPr lang="en-US" altLang="ko-KR" sz="28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</a:t>
            </a:r>
            <a:r>
              <a:rPr lang="ko-KR" altLang="en-US" sz="2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개요서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개발자들에게 게임 및 프로젝트의 개요를 설명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세계관</a:t>
            </a:r>
            <a:r>
              <a:rPr lang="en-US" altLang="ko-KR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캐릭터 </a:t>
            </a:r>
            <a:r>
              <a:rPr lang="ko-KR" altLang="en-US" sz="2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게임의 스토리</a:t>
            </a:r>
            <a:r>
              <a:rPr lang="en-US" altLang="ko-KR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, 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아트를 결정하는 세계관 서술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시스템 </a:t>
            </a:r>
            <a:r>
              <a:rPr lang="en-US" altLang="ko-KR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게임 플레이와 관련된 모든 규칙 모음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기타 각종 </a:t>
            </a:r>
            <a:r>
              <a:rPr lang="ko-KR" altLang="en-US" sz="2800" dirty="0" err="1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설정집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: 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 외 설정들을 모아두는 곳</a:t>
            </a: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81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감사합니다</a:t>
            </a:r>
            <a:r>
              <a:rPr lang="en-US" altLang="ko-KR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71599" y="2285999"/>
            <a:ext cx="10528663" cy="4219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여러분의 멋진 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기획서들을 </a:t>
            </a:r>
            <a:r>
              <a:rPr lang="ko-KR" altLang="en-US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기대합니다</a:t>
            </a:r>
            <a:r>
              <a:rPr lang="en-US" altLang="ko-KR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8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35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코왕의</a:t>
            </a:r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기획서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2800" dirty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har* </a:t>
            </a:r>
            <a:r>
              <a:rPr lang="en-US" altLang="ko-KR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CallPokemonName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en-US" altLang="ko-KR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int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number)</a:t>
            </a:r>
          </a:p>
          <a:p>
            <a:pPr>
              <a:buFontTx/>
              <a:buChar char="-"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void </a:t>
            </a:r>
            <a:r>
              <a:rPr lang="en-US" altLang="ko-KR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DrawPokemon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()</a:t>
            </a:r>
          </a:p>
          <a:p>
            <a:pPr>
              <a:buFontTx/>
              <a:buChar char="-"/>
            </a:pPr>
            <a:r>
              <a:rPr lang="en-US" altLang="ko-KR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int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JohnBbak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en-US" altLang="ko-KR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int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cowang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)</a:t>
            </a:r>
          </a:p>
          <a:p>
            <a:pPr>
              <a:buFontTx/>
              <a:buChar char="-"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80515" y="5068389"/>
            <a:ext cx="44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# </a:t>
            </a:r>
            <a:r>
              <a:rPr lang="ko-KR" altLang="en-US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실제 코드와는 다를 수 있습니다</a:t>
            </a:r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89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코왕</a:t>
            </a:r>
            <a:r>
              <a:rPr lang="ko-KR" altLang="en-US" sz="54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曰</a:t>
            </a:r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기획서를 써오라고 했더니 진짜로 기획서를 </a:t>
            </a:r>
            <a:r>
              <a:rPr lang="ko-KR" altLang="en-US" sz="2800" dirty="0" err="1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써왔어</a:t>
            </a:r>
            <a:r>
              <a:rPr lang="en-US" altLang="ko-KR" sz="28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995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sz="54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70" y="1005840"/>
            <a:ext cx="9238930" cy="4807131"/>
          </a:xfrm>
        </p:spPr>
      </p:pic>
    </p:spTree>
    <p:extLst>
      <p:ext uri="{BB962C8B-B14F-4D97-AF65-F5344CB8AC3E}">
        <p14:creationId xmlns:p14="http://schemas.microsoft.com/office/powerpoint/2010/main" val="36985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사용자 지정 2">
      <a:majorFont>
        <a:latin typeface="Franklin Gothic Book"/>
        <a:ea typeface="서울남산체 B"/>
        <a:cs typeface=""/>
      </a:majorFont>
      <a:minorFont>
        <a:latin typeface="Franklin Gothic Book"/>
        <a:ea typeface="서울남산체 M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7EBD7948B2D954D8ED596F7593EAAFC" ma:contentTypeVersion="6" ma:contentTypeDescription="새 문서를 만듭니다." ma:contentTypeScope="" ma:versionID="408ab4e2d3cf746abcac11d90301d2bd">
  <xsd:schema xmlns:xsd="http://www.w3.org/2001/XMLSchema" xmlns:xs="http://www.w3.org/2001/XMLSchema" xmlns:p="http://schemas.microsoft.com/office/2006/metadata/properties" xmlns:ns2="9de37cb2-032d-475c-b793-e5f418457be4" targetNamespace="http://schemas.microsoft.com/office/2006/metadata/properties" ma:root="true" ma:fieldsID="cfed05e2c66b297e304ace0d0e4fc2f8" ns2:_="">
    <xsd:import namespace="9de37cb2-032d-475c-b793-e5f418457b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e37cb2-032d-475c-b793-e5f418457b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370A42-5247-435C-A96B-D98419282F39}"/>
</file>

<file path=customXml/itemProps2.xml><?xml version="1.0" encoding="utf-8"?>
<ds:datastoreItem xmlns:ds="http://schemas.openxmlformats.org/officeDocument/2006/customXml" ds:itemID="{8903671F-5E83-46DE-9267-92A1B7AF80D2}"/>
</file>

<file path=customXml/itemProps3.xml><?xml version="1.0" encoding="utf-8"?>
<ds:datastoreItem xmlns:ds="http://schemas.openxmlformats.org/officeDocument/2006/customXml" ds:itemID="{78B0BBDE-9748-46F7-9A98-22283DDE360D}"/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316</TotalTime>
  <Words>1071</Words>
  <Application>Microsoft Office PowerPoint</Application>
  <PresentationFormat>와이드스크린</PresentationFormat>
  <Paragraphs>250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08서울남산체 B</vt:lpstr>
      <vt:lpstr>서울남산체 B</vt:lpstr>
      <vt:lpstr>Arial</vt:lpstr>
      <vt:lpstr>Wingdings</vt:lpstr>
      <vt:lpstr>Franklin Gothic Book</vt:lpstr>
      <vt:lpstr>나눔바른고딕</vt:lpstr>
      <vt:lpstr>08서울남산체 M</vt:lpstr>
      <vt:lpstr>서울남산체 M</vt:lpstr>
      <vt:lpstr>Crop</vt:lpstr>
      <vt:lpstr>게임 기획서를 써보자</vt:lpstr>
      <vt:lpstr>오늘의 할 일</vt:lpstr>
      <vt:lpstr>게임 기획서가 뭐죠?</vt:lpstr>
      <vt:lpstr>지난 이야기</vt:lpstr>
      <vt:lpstr>아주 먼 옛날</vt:lpstr>
      <vt:lpstr>나의 기획서</vt:lpstr>
      <vt:lpstr>코왕의 기획서</vt:lpstr>
      <vt:lpstr>코왕 曰</vt:lpstr>
      <vt:lpstr>PowerPoint 프레젠테이션</vt:lpstr>
      <vt:lpstr>누구의 기획서가 맞을까요?</vt:lpstr>
      <vt:lpstr>기획서?</vt:lpstr>
      <vt:lpstr>기획서가 필요한 상황</vt:lpstr>
      <vt:lpstr>기획서의 종류</vt:lpstr>
      <vt:lpstr>으아악</vt:lpstr>
      <vt:lpstr>기획서의 종류</vt:lpstr>
      <vt:lpstr>기획서의 종류</vt:lpstr>
      <vt:lpstr>게임 기획서를 어떻게 쓰죠?</vt:lpstr>
      <vt:lpstr>게임 기획 개괄 (제안서)</vt:lpstr>
      <vt:lpstr>PowerPoint 프레젠테이션</vt:lpstr>
      <vt:lpstr>제안서</vt:lpstr>
      <vt:lpstr>제안서</vt:lpstr>
      <vt:lpstr>제안서</vt:lpstr>
      <vt:lpstr>게임 개요</vt:lpstr>
      <vt:lpstr>제안서</vt:lpstr>
      <vt:lpstr>재미요소</vt:lpstr>
      <vt:lpstr>주로 통용되는 재미요소들</vt:lpstr>
      <vt:lpstr>제안서</vt:lpstr>
      <vt:lpstr>제안서</vt:lpstr>
      <vt:lpstr>게임 제작 포커스</vt:lpstr>
      <vt:lpstr>제안서</vt:lpstr>
      <vt:lpstr>제안서</vt:lpstr>
      <vt:lpstr>PowerPoint 프레젠테이션</vt:lpstr>
      <vt:lpstr>상세 기획 문서 (기획서)</vt:lpstr>
      <vt:lpstr>기획서</vt:lpstr>
      <vt:lpstr>기획서</vt:lpstr>
      <vt:lpstr>게임 개요서</vt:lpstr>
      <vt:lpstr>PowerPoint 프레젠테이션</vt:lpstr>
      <vt:lpstr>기획서</vt:lpstr>
      <vt:lpstr>세계관/캐릭터 설정집</vt:lpstr>
      <vt:lpstr>PowerPoint 프레젠테이션</vt:lpstr>
      <vt:lpstr>기획서</vt:lpstr>
      <vt:lpstr>게임 시스템</vt:lpstr>
      <vt:lpstr>게임 시스템</vt:lpstr>
      <vt:lpstr>PowerPoint 프레젠테이션</vt:lpstr>
      <vt:lpstr>PowerPoint 프레젠테이션</vt:lpstr>
      <vt:lpstr>PowerPoint 프레젠테이션</vt:lpstr>
      <vt:lpstr>기획서</vt:lpstr>
      <vt:lpstr>기타 각종 설정집</vt:lpstr>
      <vt:lpstr>PowerPoint 프레젠테이션</vt:lpstr>
      <vt:lpstr>그 외에도</vt:lpstr>
      <vt:lpstr>PowerPoint 프레젠테이션</vt:lpstr>
      <vt:lpstr>PowerPoint 프레젠테이션</vt:lpstr>
      <vt:lpstr>기술 기획 문서 (명세서)</vt:lpstr>
      <vt:lpstr>기술 기획 문서</vt:lpstr>
      <vt:lpstr>기술 기획 문서</vt:lpstr>
      <vt:lpstr>기술 기획 문서</vt:lpstr>
      <vt:lpstr>기술 기획 문서</vt:lpstr>
      <vt:lpstr>우리 한 번 써볼까요?</vt:lpstr>
      <vt:lpstr>제안서</vt:lpstr>
      <vt:lpstr>기획서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유선주</dc:creator>
  <cp:lastModifiedBy>김 승현</cp:lastModifiedBy>
  <cp:revision>41</cp:revision>
  <dcterms:created xsi:type="dcterms:W3CDTF">2019-09-26T10:34:35Z</dcterms:created>
  <dcterms:modified xsi:type="dcterms:W3CDTF">2019-11-07T12:22:00Z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0x010100A7EBD7948B2D954D8ED596F7593EAAFC</vt:lpwstr>
  </property>
</Properties>
</file>